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57" r:id="rId5"/>
    <p:sldId id="256" r:id="rId6"/>
    <p:sldId id="319" r:id="rId7"/>
    <p:sldId id="344" r:id="rId8"/>
    <p:sldId id="345" r:id="rId9"/>
    <p:sldId id="302" r:id="rId10"/>
    <p:sldId id="336" r:id="rId11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DEDD79B-4647-3B59-C39D-39AB082BDFA9}" name="Cruz Maria" initials="CM" userId="S::mcruz5@sandi.net::a1cf29e0-8b51-4f76-92c7-17f9da0b29b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B80000"/>
    <a:srgbClr val="DE0000"/>
    <a:srgbClr val="339933"/>
    <a:srgbClr val="F9B1B6"/>
    <a:srgbClr val="F1939C"/>
    <a:srgbClr val="ECDCDF"/>
    <a:srgbClr val="F9CFD3"/>
    <a:srgbClr val="FF00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C080E8-A677-4B4D-ADEB-8AEEFDC8070D}" v="606" dt="2022-12-12T22:29:50.0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67803" autoAdjust="0"/>
  </p:normalViewPr>
  <p:slideViewPr>
    <p:cSldViewPr snapToGrid="0">
      <p:cViewPr varScale="1">
        <p:scale>
          <a:sx n="58" d="100"/>
          <a:sy n="58" d="100"/>
        </p:scale>
        <p:origin x="163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retta Walden" userId="44df5323-0b27-461c-b05b-9b07f8cccf63" providerId="ADAL" clId="{31C080E8-A677-4B4D-ADEB-8AEEFDC8070D}"/>
    <pc:docChg chg="undo custSel addSld delSld modSld sldOrd">
      <pc:chgData name="Loretta Walden" userId="44df5323-0b27-461c-b05b-9b07f8cccf63" providerId="ADAL" clId="{31C080E8-A677-4B4D-ADEB-8AEEFDC8070D}" dt="2022-12-12T22:30:02.174" v="1923" actId="14100"/>
      <pc:docMkLst>
        <pc:docMk/>
      </pc:docMkLst>
      <pc:sldChg chg="modSp mod modNotesTx">
        <pc:chgData name="Loretta Walden" userId="44df5323-0b27-461c-b05b-9b07f8cccf63" providerId="ADAL" clId="{31C080E8-A677-4B4D-ADEB-8AEEFDC8070D}" dt="2022-12-12T22:27:52.706" v="1894" actId="11"/>
        <pc:sldMkLst>
          <pc:docMk/>
          <pc:sldMk cId="0" sldId="256"/>
        </pc:sldMkLst>
        <pc:spChg chg="mod">
          <ac:chgData name="Loretta Walden" userId="44df5323-0b27-461c-b05b-9b07f8cccf63" providerId="ADAL" clId="{31C080E8-A677-4B4D-ADEB-8AEEFDC8070D}" dt="2022-12-12T22:27:52.706" v="1894" actId="11"/>
          <ac:spMkLst>
            <pc:docMk/>
            <pc:sldMk cId="0" sldId="256"/>
            <ac:spMk id="3" creationId="{352CB8DF-E978-ADD2-6242-63663D20F166}"/>
          </ac:spMkLst>
        </pc:spChg>
        <pc:spChg chg="mod">
          <ac:chgData name="Loretta Walden" userId="44df5323-0b27-461c-b05b-9b07f8cccf63" providerId="ADAL" clId="{31C080E8-A677-4B4D-ADEB-8AEEFDC8070D}" dt="2022-12-12T21:34:41.768" v="276" actId="27636"/>
          <ac:spMkLst>
            <pc:docMk/>
            <pc:sldMk cId="0" sldId="256"/>
            <ac:spMk id="6146" creationId="{2B5577A0-F8D6-4ECB-9B97-08C935E5EEE2}"/>
          </ac:spMkLst>
        </pc:spChg>
      </pc:sldChg>
      <pc:sldChg chg="modSp mod">
        <pc:chgData name="Loretta Walden" userId="44df5323-0b27-461c-b05b-9b07f8cccf63" providerId="ADAL" clId="{31C080E8-A677-4B4D-ADEB-8AEEFDC8070D}" dt="2022-12-12T21:33:51.799" v="152" actId="14100"/>
        <pc:sldMkLst>
          <pc:docMk/>
          <pc:sldMk cId="4057613910" sldId="257"/>
        </pc:sldMkLst>
        <pc:spChg chg="mod">
          <ac:chgData name="Loretta Walden" userId="44df5323-0b27-461c-b05b-9b07f8cccf63" providerId="ADAL" clId="{31C080E8-A677-4B4D-ADEB-8AEEFDC8070D}" dt="2022-12-12T21:33:51.799" v="152" actId="14100"/>
          <ac:spMkLst>
            <pc:docMk/>
            <pc:sldMk cId="4057613910" sldId="257"/>
            <ac:spMk id="7" creationId="{A3AC1A34-B39E-DF40-A633-F5FFEB4D9D40}"/>
          </ac:spMkLst>
        </pc:spChg>
      </pc:sldChg>
      <pc:sldChg chg="addSp delSp modSp mod">
        <pc:chgData name="Loretta Walden" userId="44df5323-0b27-461c-b05b-9b07f8cccf63" providerId="ADAL" clId="{31C080E8-A677-4B4D-ADEB-8AEEFDC8070D}" dt="2022-12-12T22:30:02.174" v="1923" actId="14100"/>
        <pc:sldMkLst>
          <pc:docMk/>
          <pc:sldMk cId="2448043165" sldId="302"/>
        </pc:sldMkLst>
        <pc:spChg chg="mod">
          <ac:chgData name="Loretta Walden" userId="44df5323-0b27-461c-b05b-9b07f8cccf63" providerId="ADAL" clId="{31C080E8-A677-4B4D-ADEB-8AEEFDC8070D}" dt="2022-12-12T22:11:37.435" v="373" actId="6549"/>
          <ac:spMkLst>
            <pc:docMk/>
            <pc:sldMk cId="2448043165" sldId="302"/>
            <ac:spMk id="2" creationId="{4A9D95CD-70F9-40DF-A07B-BF5370F98EC5}"/>
          </ac:spMkLst>
        </pc:spChg>
        <pc:spChg chg="add del mod">
          <ac:chgData name="Loretta Walden" userId="44df5323-0b27-461c-b05b-9b07f8cccf63" providerId="ADAL" clId="{31C080E8-A677-4B4D-ADEB-8AEEFDC8070D}" dt="2022-12-12T22:12:17.609" v="393" actId="478"/>
          <ac:spMkLst>
            <pc:docMk/>
            <pc:sldMk cId="2448043165" sldId="302"/>
            <ac:spMk id="4" creationId="{AFC68FD0-F5CE-E1E0-9138-1B7BA2D58E06}"/>
          </ac:spMkLst>
        </pc:spChg>
        <pc:spChg chg="del mod">
          <ac:chgData name="Loretta Walden" userId="44df5323-0b27-461c-b05b-9b07f8cccf63" providerId="ADAL" clId="{31C080E8-A677-4B4D-ADEB-8AEEFDC8070D}" dt="2022-12-12T22:11:53.433" v="380" actId="478"/>
          <ac:spMkLst>
            <pc:docMk/>
            <pc:sldMk cId="2448043165" sldId="302"/>
            <ac:spMk id="6" creationId="{B2F011D0-CA22-CF7B-04CF-5B1650369C0F}"/>
          </ac:spMkLst>
        </pc:spChg>
        <pc:spChg chg="add del mod">
          <ac:chgData name="Loretta Walden" userId="44df5323-0b27-461c-b05b-9b07f8cccf63" providerId="ADAL" clId="{31C080E8-A677-4B4D-ADEB-8AEEFDC8070D}" dt="2022-12-12T22:12:31.258" v="397" actId="478"/>
          <ac:spMkLst>
            <pc:docMk/>
            <pc:sldMk cId="2448043165" sldId="302"/>
            <ac:spMk id="8" creationId="{6B6E396B-035F-9CBA-FA9F-22ED611B6EDA}"/>
          </ac:spMkLst>
        </pc:spChg>
        <pc:picChg chg="del">
          <ac:chgData name="Loretta Walden" userId="44df5323-0b27-461c-b05b-9b07f8cccf63" providerId="ADAL" clId="{31C080E8-A677-4B4D-ADEB-8AEEFDC8070D}" dt="2022-12-12T22:11:11.575" v="277" actId="478"/>
          <ac:picMkLst>
            <pc:docMk/>
            <pc:sldMk cId="2448043165" sldId="302"/>
            <ac:picMk id="5" creationId="{20936A9C-1AFF-49CE-BE48-3C14058D2686}"/>
          </ac:picMkLst>
        </pc:picChg>
        <pc:picChg chg="add mod">
          <ac:chgData name="Loretta Walden" userId="44df5323-0b27-461c-b05b-9b07f8cccf63" providerId="ADAL" clId="{31C080E8-A677-4B4D-ADEB-8AEEFDC8070D}" dt="2022-12-12T22:30:02.174" v="1923" actId="14100"/>
          <ac:picMkLst>
            <pc:docMk/>
            <pc:sldMk cId="2448043165" sldId="302"/>
            <ac:picMk id="10" creationId="{6EED686F-0D66-560E-055A-FDA91753BE1A}"/>
          </ac:picMkLst>
        </pc:picChg>
      </pc:sldChg>
      <pc:sldChg chg="addSp delSp modSp mod ord modAnim modNotes">
        <pc:chgData name="Loretta Walden" userId="44df5323-0b27-461c-b05b-9b07f8cccf63" providerId="ADAL" clId="{31C080E8-A677-4B4D-ADEB-8AEEFDC8070D}" dt="2022-12-12T22:17:36.644" v="1091" actId="6549"/>
        <pc:sldMkLst>
          <pc:docMk/>
          <pc:sldMk cId="4102619827" sldId="319"/>
        </pc:sldMkLst>
        <pc:spChg chg="mod">
          <ac:chgData name="Loretta Walden" userId="44df5323-0b27-461c-b05b-9b07f8cccf63" providerId="ADAL" clId="{31C080E8-A677-4B4D-ADEB-8AEEFDC8070D}" dt="2022-12-12T22:17:01.744" v="926" actId="27636"/>
          <ac:spMkLst>
            <pc:docMk/>
            <pc:sldMk cId="4102619827" sldId="319"/>
            <ac:spMk id="5" creationId="{74D43A72-BB0B-4F09-BE55-A7A2AD07FA40}"/>
          </ac:spMkLst>
        </pc:spChg>
        <pc:spChg chg="mod">
          <ac:chgData name="Loretta Walden" userId="44df5323-0b27-461c-b05b-9b07f8cccf63" providerId="ADAL" clId="{31C080E8-A677-4B4D-ADEB-8AEEFDC8070D}" dt="2022-12-12T22:17:36.644" v="1091" actId="6549"/>
          <ac:spMkLst>
            <pc:docMk/>
            <pc:sldMk cId="4102619827" sldId="319"/>
            <ac:spMk id="6" creationId="{A3AAA864-6817-4EEA-ABC6-65C00367D905}"/>
          </ac:spMkLst>
        </pc:spChg>
        <pc:picChg chg="add del mod">
          <ac:chgData name="Loretta Walden" userId="44df5323-0b27-461c-b05b-9b07f8cccf63" providerId="ADAL" clId="{31C080E8-A677-4B4D-ADEB-8AEEFDC8070D}" dt="2022-12-12T22:16:28.654" v="893" actId="478"/>
          <ac:picMkLst>
            <pc:docMk/>
            <pc:sldMk cId="4102619827" sldId="319"/>
            <ac:picMk id="7" creationId="{5E3C9E1D-BC36-994B-47E1-17907D76B670}"/>
          </ac:picMkLst>
        </pc:picChg>
        <pc:picChg chg="add mod">
          <ac:chgData name="Loretta Walden" userId="44df5323-0b27-461c-b05b-9b07f8cccf63" providerId="ADAL" clId="{31C080E8-A677-4B4D-ADEB-8AEEFDC8070D}" dt="2022-12-12T22:16:47.726" v="896" actId="14100"/>
          <ac:picMkLst>
            <pc:docMk/>
            <pc:sldMk cId="4102619827" sldId="319"/>
            <ac:picMk id="9" creationId="{FF0CE66C-3558-2ED4-2A67-EDD708E49F20}"/>
          </ac:picMkLst>
        </pc:picChg>
        <pc:picChg chg="del">
          <ac:chgData name="Loretta Walden" userId="44df5323-0b27-461c-b05b-9b07f8cccf63" providerId="ADAL" clId="{31C080E8-A677-4B4D-ADEB-8AEEFDC8070D}" dt="2022-12-12T22:13:08.516" v="402" actId="478"/>
          <ac:picMkLst>
            <pc:docMk/>
            <pc:sldMk cId="4102619827" sldId="319"/>
            <ac:picMk id="11" creationId="{517F14AC-4ADF-71AD-C65F-4B0278366517}"/>
          </ac:picMkLst>
        </pc:picChg>
      </pc:sldChg>
      <pc:sldChg chg="modSp modAnim">
        <pc:chgData name="Loretta Walden" userId="44df5323-0b27-461c-b05b-9b07f8cccf63" providerId="ADAL" clId="{31C080E8-A677-4B4D-ADEB-8AEEFDC8070D}" dt="2022-12-12T22:29:50.028" v="1922" actId="20577"/>
        <pc:sldMkLst>
          <pc:docMk/>
          <pc:sldMk cId="582644510" sldId="336"/>
        </pc:sldMkLst>
        <pc:spChg chg="mod">
          <ac:chgData name="Loretta Walden" userId="44df5323-0b27-461c-b05b-9b07f8cccf63" providerId="ADAL" clId="{31C080E8-A677-4B4D-ADEB-8AEEFDC8070D}" dt="2022-12-12T22:29:50.028" v="1922" actId="20577"/>
          <ac:spMkLst>
            <pc:docMk/>
            <pc:sldMk cId="582644510" sldId="336"/>
            <ac:spMk id="6146" creationId="{2B5577A0-F8D6-4ECB-9B97-08C935E5EEE2}"/>
          </ac:spMkLst>
        </pc:spChg>
      </pc:sldChg>
      <pc:sldChg chg="del modNotes">
        <pc:chgData name="Loretta Walden" userId="44df5323-0b27-461c-b05b-9b07f8cccf63" providerId="ADAL" clId="{31C080E8-A677-4B4D-ADEB-8AEEFDC8070D}" dt="2022-12-12T22:29:27.237" v="1904" actId="47"/>
        <pc:sldMkLst>
          <pc:docMk/>
          <pc:sldMk cId="153973715" sldId="342"/>
        </pc:sldMkLst>
      </pc:sldChg>
      <pc:sldChg chg="del modNotes">
        <pc:chgData name="Loretta Walden" userId="44df5323-0b27-461c-b05b-9b07f8cccf63" providerId="ADAL" clId="{31C080E8-A677-4B4D-ADEB-8AEEFDC8070D}" dt="2022-12-12T22:29:24.941" v="1903" actId="47"/>
        <pc:sldMkLst>
          <pc:docMk/>
          <pc:sldMk cId="2124272713" sldId="343"/>
        </pc:sldMkLst>
      </pc:sldChg>
      <pc:sldChg chg="addSp delSp modSp add mod modAnim">
        <pc:chgData name="Loretta Walden" userId="44df5323-0b27-461c-b05b-9b07f8cccf63" providerId="ADAL" clId="{31C080E8-A677-4B4D-ADEB-8AEEFDC8070D}" dt="2022-12-12T22:23:54.215" v="1297" actId="6549"/>
        <pc:sldMkLst>
          <pc:docMk/>
          <pc:sldMk cId="2746538534" sldId="344"/>
        </pc:sldMkLst>
        <pc:spChg chg="mod">
          <ac:chgData name="Loretta Walden" userId="44df5323-0b27-461c-b05b-9b07f8cccf63" providerId="ADAL" clId="{31C080E8-A677-4B4D-ADEB-8AEEFDC8070D}" dt="2022-12-12T22:22:10.810" v="1144" actId="6549"/>
          <ac:spMkLst>
            <pc:docMk/>
            <pc:sldMk cId="2746538534" sldId="344"/>
            <ac:spMk id="5" creationId="{74D43A72-BB0B-4F09-BE55-A7A2AD07FA40}"/>
          </ac:spMkLst>
        </pc:spChg>
        <pc:spChg chg="mod">
          <ac:chgData name="Loretta Walden" userId="44df5323-0b27-461c-b05b-9b07f8cccf63" providerId="ADAL" clId="{31C080E8-A677-4B4D-ADEB-8AEEFDC8070D}" dt="2022-12-12T22:23:54.215" v="1297" actId="6549"/>
          <ac:spMkLst>
            <pc:docMk/>
            <pc:sldMk cId="2746538534" sldId="344"/>
            <ac:spMk id="6" creationId="{A3AAA864-6817-4EEA-ABC6-65C00367D905}"/>
          </ac:spMkLst>
        </pc:spChg>
        <pc:picChg chg="add mod">
          <ac:chgData name="Loretta Walden" userId="44df5323-0b27-461c-b05b-9b07f8cccf63" providerId="ADAL" clId="{31C080E8-A677-4B4D-ADEB-8AEEFDC8070D}" dt="2022-12-12T22:22:16.792" v="1146" actId="14100"/>
          <ac:picMkLst>
            <pc:docMk/>
            <pc:sldMk cId="2746538534" sldId="344"/>
            <ac:picMk id="7" creationId="{D2AE513C-EDA0-993F-76C3-F230AC4FBF49}"/>
          </ac:picMkLst>
        </pc:picChg>
        <pc:picChg chg="del">
          <ac:chgData name="Loretta Walden" userId="44df5323-0b27-461c-b05b-9b07f8cccf63" providerId="ADAL" clId="{31C080E8-A677-4B4D-ADEB-8AEEFDC8070D}" dt="2022-12-12T22:21:54.161" v="1093" actId="478"/>
          <ac:picMkLst>
            <pc:docMk/>
            <pc:sldMk cId="2746538534" sldId="344"/>
            <ac:picMk id="9" creationId="{FF0CE66C-3558-2ED4-2A67-EDD708E49F20}"/>
          </ac:picMkLst>
        </pc:picChg>
      </pc:sldChg>
      <pc:sldChg chg="addSp delSp modSp add mod">
        <pc:chgData name="Loretta Walden" userId="44df5323-0b27-461c-b05b-9b07f8cccf63" providerId="ADAL" clId="{31C080E8-A677-4B4D-ADEB-8AEEFDC8070D}" dt="2022-12-12T22:29:19.655" v="1902" actId="1076"/>
        <pc:sldMkLst>
          <pc:docMk/>
          <pc:sldMk cId="2589550671" sldId="345"/>
        </pc:sldMkLst>
        <pc:picChg chg="del">
          <ac:chgData name="Loretta Walden" userId="44df5323-0b27-461c-b05b-9b07f8cccf63" providerId="ADAL" clId="{31C080E8-A677-4B4D-ADEB-8AEEFDC8070D}" dt="2022-12-12T22:29:12.661" v="1896" actId="478"/>
          <ac:picMkLst>
            <pc:docMk/>
            <pc:sldMk cId="2589550671" sldId="345"/>
            <ac:picMk id="7" creationId="{D2AE513C-EDA0-993F-76C3-F230AC4FBF49}"/>
          </ac:picMkLst>
        </pc:picChg>
        <pc:picChg chg="add mod">
          <ac:chgData name="Loretta Walden" userId="44df5323-0b27-461c-b05b-9b07f8cccf63" providerId="ADAL" clId="{31C080E8-A677-4B4D-ADEB-8AEEFDC8070D}" dt="2022-12-12T22:29:19.655" v="1902" actId="1076"/>
          <ac:picMkLst>
            <pc:docMk/>
            <pc:sldMk cId="2589550671" sldId="345"/>
            <ac:picMk id="8" creationId="{C89D0B50-2E2C-4D2E-698F-B0E42EC3E2CB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FCB533-8664-473E-AE5E-414F9418F8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B9C629-8DEC-43AE-9329-96EF28E2DFF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2B8DFF4-E8AB-4291-94BD-320C639B9E3A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2B0A5E-6F28-4D87-84EF-8DEC3F4E850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page # of #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8D4DDA-F599-4C4E-AE39-3E3D8C6EB4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53D83C9C-E592-4548-9AAA-750A6C57FD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174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1" cy="481728"/>
          </a:xfrm>
          <a:prstGeom prst="rect">
            <a:avLst/>
          </a:prstGeom>
        </p:spPr>
        <p:txBody>
          <a:bodyPr vert="horz" lIns="96651" tIns="48325" rIns="96651" bIns="48325" rtlCol="0"/>
          <a:lstStyle>
            <a:lvl1pPr algn="r">
              <a:defRPr sz="1200"/>
            </a:lvl1pPr>
          </a:lstStyle>
          <a:p>
            <a:fld id="{A2A378A0-FBE8-4904-851A-B8E4280D2822}" type="datetimeFigureOut">
              <a:rPr lang="en-US" smtClean="0"/>
              <a:t>12/12/2022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1" tIns="48325" rIns="96651" bIns="4832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620578"/>
            <a:ext cx="5852160" cy="3780473"/>
          </a:xfrm>
          <a:prstGeom prst="rect">
            <a:avLst/>
          </a:prstGeom>
        </p:spPr>
        <p:txBody>
          <a:bodyPr vert="horz" lIns="96651" tIns="48325" rIns="96651" bIns="4832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l">
              <a:defRPr sz="1200"/>
            </a:lvl1pPr>
          </a:lstStyle>
          <a:p>
            <a:r>
              <a:rPr lang="en-US"/>
              <a:t>page # of #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5"/>
            <a:ext cx="3169921" cy="481727"/>
          </a:xfrm>
          <a:prstGeom prst="rect">
            <a:avLst/>
          </a:prstGeom>
        </p:spPr>
        <p:txBody>
          <a:bodyPr vert="horz" lIns="96651" tIns="48325" rIns="96651" bIns="48325" rtlCol="0" anchor="b"/>
          <a:lstStyle>
            <a:lvl1pPr algn="r">
              <a:defRPr sz="1200"/>
            </a:lvl1pPr>
          </a:lstStyle>
          <a:p>
            <a:fld id="{D95D4098-9883-4831-B8E6-964F52604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8808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511">
              <a:defRPr/>
            </a:pPr>
            <a:fld id="{18FF7E05-12C3-1C44-9CBB-2173DCCB53BB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511"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53706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92743F2-9D44-45CD-BC38-63229E5C3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1200150"/>
            <a:ext cx="575945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00F4495-D7BE-4197-A5D9-07392A2E3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i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8117CB7-D8B1-4672-889F-8C3728F0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290" indent="-3020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38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393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49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0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16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1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67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991C5-B299-4E7C-A752-73DC7E402358}" type="slidenum">
              <a:rPr lang="en-US" altLang="en-US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Book Antiqua" panose="0204060205030503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5887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08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23717A-5843-4616-B32D-BA90BEE6619C}" type="slidenum">
              <a:rPr lang="en-US" altLang="en-US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0020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23717A-5843-4616-B32D-BA90BEE6619C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7769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192743F2-9D44-45CD-BC38-63229E5C3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77875" y="1200150"/>
            <a:ext cx="5759450" cy="3240088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500F4495-D7BE-4197-A5D9-07392A2E3A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i="1" dirty="0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88117CB7-D8B1-4672-889F-8C3728F045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85290" indent="-30203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208138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91393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74649" indent="-24162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5790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14116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624415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107670" indent="-24162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B991C5-B299-4E7C-A752-73DC7E402358}" type="slidenum">
              <a:rPr lang="en-US" altLang="en-US">
                <a:latin typeface="Book Antiqua" panose="02040602050305030304" pitchFamily="18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0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0400-9275-0049-98F5-3D091695F1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857" y="2048609"/>
            <a:ext cx="9615055" cy="40282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1FE259-1AD9-C849-BCF2-E9BB1A68A3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51933" y="6325886"/>
            <a:ext cx="862977" cy="365125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9077883D-C921-3F4F-B251-CDFACA6C1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39263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DEB8-0D6D-FB48-AD79-53C1FDFAD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71280" y="2048610"/>
            <a:ext cx="4543859" cy="41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DE7EB6-8E45-214B-BFAB-AC23BB30B8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28176" y="2048610"/>
            <a:ext cx="4543859" cy="41658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92499F55-800E-FB42-B776-94F1E63E74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291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D110E8-F316-4447-B872-1B052F073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5101" y="2048608"/>
            <a:ext cx="5399809" cy="38124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494F7-F6FE-8A45-BAC9-EF17F50C7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9856" y="2048608"/>
            <a:ext cx="3932237" cy="382037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977AB246-437A-7749-9172-90E3D6554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CA0CB0A-7A63-944B-B144-0BBF9D6DC0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BF3425F-4CEE-6343-9FDD-D45C8E460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00801" y="2048610"/>
            <a:ext cx="4951412" cy="3807069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4BEDF3-4F40-F545-A1D8-89C09CBA6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99856" y="2048610"/>
            <a:ext cx="3796144" cy="3807069"/>
          </a:xfrm>
        </p:spPr>
        <p:txBody>
          <a:bodyPr/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34DED7B-FD1E-5C4F-ACAE-AB62A747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50EBEC14-11EC-3E4E-84B6-3AFB6FFAA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88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5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69" y="2160590"/>
            <a:ext cx="4184035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E214D0-FDF2-40D7-8050-C0B41E2B05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81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F719B51-0996-5B46-B807-62E6C45BC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855" y="562627"/>
            <a:ext cx="9615055" cy="115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A0E067-C66B-F34A-949B-09293BAE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99854" y="2048610"/>
            <a:ext cx="9615055" cy="39741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6BDB05-CA7F-C64A-AC9A-52CDA6D1F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254153" y="6269082"/>
            <a:ext cx="66075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accent6"/>
                </a:solidFill>
              </a:defRPr>
            </a:lvl1pPr>
          </a:lstStyle>
          <a:p>
            <a:pPr defTabSz="914377">
              <a:defRPr/>
            </a:pPr>
            <a:fld id="{0D586312-F359-7743-AACF-C3729AD33F3F}" type="slidenum">
              <a:rPr lang="en-US" smtClean="0">
                <a:solidFill>
                  <a:srgbClr val="90B03E"/>
                </a:solidFill>
              </a:rPr>
              <a:pPr defTabSz="914377">
                <a:defRPr/>
              </a:pPr>
              <a:t>‹#›</a:t>
            </a:fld>
            <a:endParaRPr lang="en-US">
              <a:solidFill>
                <a:srgbClr val="90B0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0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sldNum="0"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43C670C-B4BA-714A-8A73-710104C424E3}"/>
              </a:ext>
            </a:extLst>
          </p:cNvPr>
          <p:cNvSpPr/>
          <p:nvPr/>
        </p:nvSpPr>
        <p:spPr>
          <a:xfrm>
            <a:off x="2" y="5612525"/>
            <a:ext cx="12191999" cy="1245476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>
              <a:solidFill>
                <a:srgbClr val="FFFFFF"/>
              </a:solidFill>
              <a:latin typeface="Century Gothic" panose="020F0302020204030204"/>
            </a:endParaRPr>
          </a:p>
        </p:txBody>
      </p:sp>
      <p:pic>
        <p:nvPicPr>
          <p:cNvPr id="6" name="Picture 5" descr="Logo&#10;&#10;Description automatically generated with medium confidence">
            <a:extLst>
              <a:ext uri="{FF2B5EF4-FFF2-40B4-BE49-F238E27FC236}">
                <a16:creationId xmlns:a16="http://schemas.microsoft.com/office/drawing/2014/main" id="{EFD59E7B-4165-1743-853C-32B23258FF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94" y="185496"/>
            <a:ext cx="3158813" cy="31588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AC1A34-B39E-DF40-A633-F5FFEB4D9D40}"/>
              </a:ext>
            </a:extLst>
          </p:cNvPr>
          <p:cNvSpPr txBox="1"/>
          <p:nvPr/>
        </p:nvSpPr>
        <p:spPr>
          <a:xfrm>
            <a:off x="450574" y="3118000"/>
            <a:ext cx="11608904" cy="181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F0302020204030204"/>
              </a:rPr>
              <a:t>PSA Proposed Comments Recorded during 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F0302020204030204"/>
              </a:rPr>
              <a:t>Pre-Job Meeting</a:t>
            </a:r>
          </a:p>
        </p:txBody>
      </p:sp>
    </p:spTree>
    <p:extLst>
      <p:ext uri="{BB962C8B-B14F-4D97-AF65-F5344CB8AC3E}">
        <p14:creationId xmlns:p14="http://schemas.microsoft.com/office/powerpoint/2010/main" val="405761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2B5577A0-F8D6-4ECB-9B97-08C935E5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0574" y="315786"/>
            <a:ext cx="10201425" cy="1114659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Proposed Pre-Job </a:t>
            </a:r>
            <a:b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en-US" altLang="en-US" dirty="0">
                <a:solidFill>
                  <a:srgbClr val="C00000"/>
                </a:solidFill>
                <a:latin typeface="Book Antiqua" panose="02040602050305030304" pitchFamily="18" charset="0"/>
              </a:rPr>
              <a:t>Meeting Comments</a:t>
            </a:r>
            <a:endParaRPr lang="en-US" altLang="en-US" sz="3600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4" descr="San Diego Unified School District logo">
            <a:extLst>
              <a:ext uri="{FF2B5EF4-FFF2-40B4-BE49-F238E27FC236}">
                <a16:creationId xmlns:a16="http://schemas.microsoft.com/office/drawing/2014/main" id="{0A821AFF-6BEE-41B0-8E3E-1309DCFCB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13475" y="315785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n Diego Unified School District logo">
            <a:extLst>
              <a:ext uri="{FF2B5EF4-FFF2-40B4-BE49-F238E27FC236}">
                <a16:creationId xmlns:a16="http://schemas.microsoft.com/office/drawing/2014/main" id="{E234602D-ADB0-422F-A257-5CA1F646C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668000" y="379126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CB8DF-E978-ADD2-6242-63663D20F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99857" y="1531513"/>
            <a:ext cx="9615055" cy="501070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Discuss as a team comments necessary to record &amp; comments not needed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Next slides, review past meetings from App. &amp; PJC Notes for examples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Suggestions from team on past items which caused issues and list examples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660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2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Pre-Job Comments Contract Summary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Summary – GC not performing is noted under PreJob Form</a:t>
            </a:r>
            <a:r>
              <a:rPr lang="en-US" sz="2200" kern="0" dirty="0">
                <a:latin typeface="Amasis MT Pro"/>
                <a:cs typeface="Arial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0CE66C-3558-2ED4-2A67-EDD708E49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359" y="2292389"/>
            <a:ext cx="9010275" cy="44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1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660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Pre-Job Sub Comments Review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Comments - feedback from Team on comments</a:t>
            </a:r>
            <a:r>
              <a:rPr lang="en-US" sz="2200" kern="0" dirty="0">
                <a:latin typeface="Amasis MT Pro"/>
                <a:cs typeface="Arial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AE513C-EDA0-993F-76C3-F230AC4FB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1394" y="2124718"/>
            <a:ext cx="8562759" cy="45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38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4D43A72-BB0B-4F09-BE55-A7A2AD07FA40}"/>
              </a:ext>
            </a:extLst>
          </p:cNvPr>
          <p:cNvSpPr txBox="1">
            <a:spLocks/>
          </p:cNvSpPr>
          <p:nvPr/>
        </p:nvSpPr>
        <p:spPr bwMode="auto">
          <a:xfrm>
            <a:off x="2133600" y="7970"/>
            <a:ext cx="966083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sz="4400" kern="0" cap="none" dirty="0">
                <a:solidFill>
                  <a:schemeClr val="tx1"/>
                </a:solidFill>
                <a:latin typeface="Book Antiqua"/>
              </a:rPr>
              <a:t>Pre-Job Sub Comments Review</a:t>
            </a:r>
            <a:endParaRPr lang="en-US" sz="3800" dirty="0">
              <a:solidFill>
                <a:srgbClr val="C0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AAA864-6817-4EEA-ABC6-65C00367D905}"/>
              </a:ext>
            </a:extLst>
          </p:cNvPr>
          <p:cNvSpPr txBox="1">
            <a:spLocks/>
          </p:cNvSpPr>
          <p:nvPr/>
        </p:nvSpPr>
        <p:spPr bwMode="auto">
          <a:xfrm>
            <a:off x="2479360" y="1149389"/>
            <a:ext cx="9435548" cy="548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>
                <a:solidFill>
                  <a:schemeClr val="tx1"/>
                </a:solidFill>
                <a:latin typeface="+mn-lt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5pPr>
            <a:lvl6pPr marL="22860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6pPr>
            <a:lvl7pPr marL="27432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7pPr>
            <a:lvl8pPr marL="32004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8pPr>
            <a:lvl9pPr marL="3657600" indent="0" algn="l" rtl="0" fontAlgn="base">
              <a:spcBef>
                <a:spcPct val="20000"/>
              </a:spcBef>
              <a:spcAft>
                <a:spcPct val="0"/>
              </a:spcAft>
              <a:buNone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indent="-457200">
              <a:lnSpc>
                <a:spcPct val="90000"/>
              </a:lnSpc>
              <a:buAutoNum type="arabicPeriod"/>
            </a:pPr>
            <a:r>
              <a:rPr lang="en-US" sz="2400" kern="0" dirty="0">
                <a:latin typeface="Amasis MT Pro"/>
                <a:cs typeface="Arial"/>
              </a:rPr>
              <a:t>Comments - feedback from Team on comments</a:t>
            </a:r>
            <a:r>
              <a:rPr lang="en-US" sz="2200" kern="0" dirty="0">
                <a:latin typeface="Amasis MT Pro"/>
                <a:cs typeface="Arial"/>
              </a:rPr>
              <a:t> </a:t>
            </a:r>
          </a:p>
          <a:p>
            <a:pPr>
              <a:lnSpc>
                <a:spcPct val="90000"/>
              </a:lnSpc>
            </a:pPr>
            <a:endParaRPr lang="en-US" sz="2400" kern="0" dirty="0">
              <a:latin typeface="Amasis MT Pro"/>
              <a:cs typeface="Arial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956777-E4C1-A663-D8FD-EFE7BE459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PP-Rev_2022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B4C73A-4A41-3226-0465-394BE6636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‹#›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D0B50-2E2C-4D2E-698F-B0E42EC3E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92" y="1774971"/>
            <a:ext cx="8457481" cy="4676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50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95CD-70F9-40DF-A07B-BF5370F98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9216" y="213674"/>
            <a:ext cx="10138050" cy="781805"/>
          </a:xfrm>
        </p:spPr>
        <p:txBody>
          <a:bodyPr>
            <a:normAutofit/>
          </a:bodyPr>
          <a:lstStyle/>
          <a:p>
            <a:pPr algn="ctr"/>
            <a:r>
              <a:rPr lang="en-US" b="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Pre-Job Notes (Maria Cruz)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EED686F-0D66-560E-055A-FDA91753B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6117" y="995478"/>
            <a:ext cx="9256039" cy="564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4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2B5577A0-F8D6-4ECB-9B97-08C935E5E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3987" y="1903229"/>
            <a:ext cx="10168013" cy="303027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8800" dirty="0">
                <a:ln>
                  <a:solidFill>
                    <a:srgbClr val="FF0000"/>
                  </a:solidFill>
                </a:ln>
                <a:solidFill>
                  <a:srgbClr val="0000CC"/>
                </a:solidFill>
                <a:latin typeface="Book Antiqua" panose="02040602050305030304" pitchFamily="18" charset="0"/>
              </a:rPr>
              <a:t>Q&amp;A</a:t>
            </a:r>
            <a:endParaRPr lang="en-US" altLang="en-US" sz="8800" dirty="0">
              <a:ln>
                <a:solidFill>
                  <a:srgbClr val="FF0000"/>
                </a:solidFill>
              </a:ln>
              <a:solidFill>
                <a:srgbClr val="0000CC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4" descr="San Diego Unified School District logo">
            <a:extLst>
              <a:ext uri="{FF2B5EF4-FFF2-40B4-BE49-F238E27FC236}">
                <a16:creationId xmlns:a16="http://schemas.microsoft.com/office/drawing/2014/main" id="{0A821AFF-6BEE-41B0-8E3E-1309DCFCB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60602" y="328593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an Diego Unified School District logo">
            <a:extLst>
              <a:ext uri="{FF2B5EF4-FFF2-40B4-BE49-F238E27FC236}">
                <a16:creationId xmlns:a16="http://schemas.microsoft.com/office/drawing/2014/main" id="{E234602D-ADB0-422F-A257-5CA1F646C3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790142" y="290434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San Diego Unified School District logo">
            <a:extLst>
              <a:ext uri="{FF2B5EF4-FFF2-40B4-BE49-F238E27FC236}">
                <a16:creationId xmlns:a16="http://schemas.microsoft.com/office/drawing/2014/main" id="{90B35C6F-A2CE-4CC9-9694-99DC7CDD22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2260602" y="5518953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an Diego Unified School District logo">
            <a:extLst>
              <a:ext uri="{FF2B5EF4-FFF2-40B4-BE49-F238E27FC236}">
                <a16:creationId xmlns:a16="http://schemas.microsoft.com/office/drawing/2014/main" id="{AAE7ECE1-2211-4081-AEDE-BDCF38A00D5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824"/>
          <a:stretch/>
        </p:blipFill>
        <p:spPr bwMode="auto">
          <a:xfrm>
            <a:off x="10790142" y="5480794"/>
            <a:ext cx="1151183" cy="108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6445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200"/>
                            </p:stCondLst>
                            <p:childTnLst>
                              <p:par>
                                <p:cTn id="37" presetID="8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theme/theme1.xml><?xml version="1.0" encoding="utf-8"?>
<a:theme xmlns:a="http://schemas.openxmlformats.org/drawingml/2006/main" name="1_Office Theme">
  <a:themeElements>
    <a:clrScheme name="SDUSD Color Palette">
      <a:dk1>
        <a:srgbClr val="7C706D"/>
      </a:dk1>
      <a:lt1>
        <a:srgbClr val="FFFFFF"/>
      </a:lt1>
      <a:dk2>
        <a:srgbClr val="00599B"/>
      </a:dk2>
      <a:lt2>
        <a:srgbClr val="E7E6E6"/>
      </a:lt2>
      <a:accent1>
        <a:srgbClr val="00589B"/>
      </a:accent1>
      <a:accent2>
        <a:srgbClr val="ED7D31"/>
      </a:accent2>
      <a:accent3>
        <a:srgbClr val="954F71"/>
      </a:accent3>
      <a:accent4>
        <a:srgbClr val="FFC000"/>
      </a:accent4>
      <a:accent5>
        <a:srgbClr val="5B9BD5"/>
      </a:accent5>
      <a:accent6>
        <a:srgbClr val="90B03E"/>
      </a:accent6>
      <a:hlink>
        <a:srgbClr val="E34B2B"/>
      </a:hlink>
      <a:folHlink>
        <a:srgbClr val="7D706D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76BD2949FD6C48BF695399A029BBC0" ma:contentTypeVersion="3" ma:contentTypeDescription="Create a new document." ma:contentTypeScope="" ma:versionID="255b3ea18eadaa58d154eb7ac6d9f9e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96a38aeacb13fea58235788ebcd203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EA7FBB-13BE-46C1-A711-E1B7723E298E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b2c0b4e6-ea8d-49ef-962c-81d82a0314f2"/>
    <ds:schemaRef ds:uri="da92bb10-8b4b-4b89-b169-1b6abe4fa701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03A2D74-5B4A-4A2C-8440-A9CB832D53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9E34410-6CBC-4114-909F-55CBBA73F600}"/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114</Words>
  <Application>Microsoft Office PowerPoint</Application>
  <PresentationFormat>Widescreen</PresentationFormat>
  <Paragraphs>29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Amasis MT Pro</vt:lpstr>
      <vt:lpstr>Arial</vt:lpstr>
      <vt:lpstr>Book Antiqua</vt:lpstr>
      <vt:lpstr>Calibri</vt:lpstr>
      <vt:lpstr>Century Gothic</vt:lpstr>
      <vt:lpstr>1_Office Theme</vt:lpstr>
      <vt:lpstr>PowerPoint Presentation</vt:lpstr>
      <vt:lpstr>Proposed Pre-Job  Meeting Comments</vt:lpstr>
      <vt:lpstr>PowerPoint Presentation</vt:lpstr>
      <vt:lpstr>PowerPoint Presentation</vt:lpstr>
      <vt:lpstr>PowerPoint Presentation</vt:lpstr>
      <vt:lpstr>Pre-Job Notes (Maria Cruz) 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Sidney Hucklebridge-Key</dc:creator>
  <cp:lastModifiedBy>Loretta Walden</cp:lastModifiedBy>
  <cp:revision>74</cp:revision>
  <cp:lastPrinted>2022-02-16T21:57:34Z</cp:lastPrinted>
  <dcterms:created xsi:type="dcterms:W3CDTF">2021-11-30T17:11:55Z</dcterms:created>
  <dcterms:modified xsi:type="dcterms:W3CDTF">2022-12-12T22:30:02Z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0x0101006276BD2949FD6C48BF695399A029BBC0</vt:lpwstr>
  </property>
  <property fmtid="{D5CDD505-2E9C-101B-9397-08002B2CF9AE}" pid="3" name="MediaServiceImageTags">
    <vt:lpwstr/>
  </property>
</Properties>
</file>